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3588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F6B40-49A3-F4CD-6185-F75D1725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6032FD-7400-3AC0-104D-CAF6DCE63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325E6-FD2B-4A6E-8F5F-A24540D13BB3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00C8D4-68FE-6B92-6949-3F53E9229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F4208EB-6EF7-30A5-0A4C-282CD7FA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3E887-3CDD-4754-97D8-B2D61EA9EC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33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6311C71-A91C-0C8A-D511-C7DE013AE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09" y="365126"/>
            <a:ext cx="105169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C0065C-21EF-27C9-3AF9-85727D98E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309" y="1825625"/>
            <a:ext cx="105169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699138-9136-BA87-B64E-C13A9E7735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309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325E6-FD2B-4A6E-8F5F-A24540D13BB3}" type="datetimeFigureOut">
              <a:rPr lang="zh-CN" altLang="en-US" smtClean="0"/>
              <a:t>2022/12/3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4B4F39-0F1A-1E66-DA80-3AFB3D355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9126" y="6356351"/>
            <a:ext cx="4115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303AB5-2935-5C03-5E8D-3F0CFC36A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1722" y="6356351"/>
            <a:ext cx="27435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3E887-3CDD-4754-97D8-B2D61EA9ECC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416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F97A5D01-4333-57C8-C114-9E25503F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0888C3E-62C8-7915-03E2-7E8E3C1B5F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1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04FAE87A-9B45-022F-4D50-4D866275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371E086-A4F3-4F66-F405-614F011235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1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C5C0E1A0-56F0-5DD4-0C8E-4A61E1715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1A5293-7E44-2F21-32BB-E3E5827E1E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9250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61AFE06-2E53-114C-9370-84A0E4BE7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C902721-6C02-5C9E-29B0-3AA3E51FAA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6010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917F86F3-E611-CEE3-63A2-D8FADF83F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E512806-24B8-7878-C260-11DC82947C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4639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17E7A21E-6EDC-35C3-BC4C-9C82B0FF7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DEB941B-FBB0-2C89-CF26-D98693D8AE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5280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DFD692D0-E32C-1C7C-E261-6AC439E7A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BA79FB-5C10-E78A-DE81-A15776DBB6D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0297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616FDA0-7478-5D0D-0D30-CB24C2E99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9FDA49-BE17-2372-5FA3-8F966C15A9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91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D20A6C-AE10-A27E-7E50-A373824E9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7E8B34-FE91-B5F0-2C01-314CC953604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08946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6CE4E55B-8893-5331-A6E5-597733E85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A3FE7D8-F9F6-AACC-3647-9BF6768E8F3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6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6E6DA8C-ECC0-FEC9-E338-AB47E600C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1415EC-CED8-4153-AFAA-E1E3F2358B8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0242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2D76FBBA-31CD-C8BD-91B2-FABEBB346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9BB98E-7942-B823-077C-212802F4609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631937"/>
      </p:ext>
    </p:extLst>
  </p:cSld>
  <p:clrMapOvr>
    <a:masterClrMapping/>
  </p:clrMapOvr>
  <p:transition spd="slow" advClick="0" advTm="0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219A217-62C2-417B-0AE4-5EACE1C68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05A5C5C-5835-C818-623B-CC4FAE3F17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29539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0DE91FA-6F3D-7741-3CBF-E484D4A49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50BCAD7-AFCE-C345-D049-5CA86929224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3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E28BB4AB-E881-1BDC-9321-1D84FC617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EA01285-633C-5C50-F6E4-1712E5C03FD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071322"/>
      </p:ext>
    </p:extLst>
  </p:cSld>
  <p:clrMapOvr>
    <a:masterClrMapping/>
  </p:clrMapOvr>
  <p:transition spd="slow" advClick="0" advTm="0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A8A7E03-13A6-BE47-87E7-6BDCB3FF2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4962DD-44C0-F702-BC82-F752E5F579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99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538BF708-B3D1-5ACE-DAF8-1DD948E59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12D56AC-6E3B-C61E-3B7C-553E98A1DF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63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487A678C-4B6C-347A-6B88-55667F7AE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AB6B46-367B-88CA-3310-0E0280C7B6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78758"/>
      </p:ext>
    </p:extLst>
  </p:cSld>
  <p:clrMapOvr>
    <a:masterClrMapping/>
  </p:clrMapOvr>
  <p:transition spd="slow" advClick="0" advTm="0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70E23D53-B641-9627-1DBA-DF20E22B3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EF1307-6259-8EB8-3853-C640F9F0051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8228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FE57A08-174F-9B2C-B56D-0C2898909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2E4324F-9C5C-83A2-066A-2FCBE5C9F89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2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8C352010-8FAF-CD17-FE11-44F1CE2D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DCEA0B1-68BE-F026-B109-96080800A23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555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AD2A04CF-5E95-103E-40C5-0D7A11D05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48CBC16-9657-7A23-06F4-116BE6305C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8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hidden="1">
            <a:extLst>
              <a:ext uri="{FF2B5EF4-FFF2-40B4-BE49-F238E27FC236}">
                <a16:creationId xmlns:a16="http://schemas.microsoft.com/office/drawing/2014/main" id="{B2FE26FA-3144-6AA5-13E0-182C024D1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104B2A-5565-0D98-053E-AAC55CA573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41156"/>
      </p:ext>
    </p:extLst>
  </p:cSld>
  <p:clrMapOvr>
    <a:masterClrMapping/>
  </p:clrMapOvr>
  <p:transition spd="slow" advClick="0" advTm="0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自定义</PresentationFormat>
  <Paragraphs>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1275812880@qq.com</dc:creator>
  <cp:lastModifiedBy>1275812880@qq.com</cp:lastModifiedBy>
  <cp:revision>1</cp:revision>
  <dcterms:created xsi:type="dcterms:W3CDTF">2022-12-02T17:13:28Z</dcterms:created>
  <dcterms:modified xsi:type="dcterms:W3CDTF">2022-12-02T17:13:28Z</dcterms:modified>
</cp:coreProperties>
</file>

<file path=docProps/thumbnail.jpeg>
</file>